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5"/>
  </p:notesMasterIdLst>
  <p:handoutMasterIdLst>
    <p:handoutMasterId r:id="rId46"/>
  </p:handoutMasterIdLst>
  <p:sldIdLst>
    <p:sldId id="268" r:id="rId10"/>
    <p:sldId id="328" r:id="rId11"/>
    <p:sldId id="274" r:id="rId12"/>
    <p:sldId id="341" r:id="rId13"/>
    <p:sldId id="343" r:id="rId14"/>
    <p:sldId id="279" r:id="rId15"/>
    <p:sldId id="280" r:id="rId16"/>
    <p:sldId id="344" r:id="rId17"/>
    <p:sldId id="346" r:id="rId18"/>
    <p:sldId id="350" r:id="rId19"/>
    <p:sldId id="347" r:id="rId20"/>
    <p:sldId id="351" r:id="rId21"/>
    <p:sldId id="284" r:id="rId22"/>
    <p:sldId id="285" r:id="rId23"/>
    <p:sldId id="286" r:id="rId24"/>
    <p:sldId id="348" r:id="rId25"/>
    <p:sldId id="354" r:id="rId26"/>
    <p:sldId id="355" r:id="rId27"/>
    <p:sldId id="358" r:id="rId28"/>
    <p:sldId id="359" r:id="rId29"/>
    <p:sldId id="316" r:id="rId30"/>
    <p:sldId id="361" r:id="rId31"/>
    <p:sldId id="362" r:id="rId32"/>
    <p:sldId id="363" r:id="rId33"/>
    <p:sldId id="364" r:id="rId34"/>
    <p:sldId id="365" r:id="rId35"/>
    <p:sldId id="323" r:id="rId36"/>
    <p:sldId id="336" r:id="rId37"/>
    <p:sldId id="271" r:id="rId38"/>
    <p:sldId id="335" r:id="rId39"/>
    <p:sldId id="314" r:id="rId40"/>
    <p:sldId id="288" r:id="rId41"/>
    <p:sldId id="294" r:id="rId42"/>
    <p:sldId id="298" r:id="rId43"/>
    <p:sldId id="299" r:id="rId44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FFFFFF"/>
    <a:srgbClr val="BAC5E8"/>
    <a:srgbClr val="DDEACE"/>
    <a:srgbClr val="E6D2DE"/>
    <a:srgbClr val="B4EEC3"/>
    <a:srgbClr val="EAD6B8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6" autoAdjust="0"/>
    <p:restoredTop sz="94754" autoAdjust="0"/>
  </p:normalViewPr>
  <p:slideViewPr>
    <p:cSldViewPr snapToObjects="1">
      <p:cViewPr>
        <p:scale>
          <a:sx n="125" d="100"/>
          <a:sy n="125" d="100"/>
        </p:scale>
        <p:origin x="1284" y="76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13.png"/><Relationship Id="rId12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34.png"/><Relationship Id="rId5" Type="http://schemas.openxmlformats.org/officeDocument/2006/relationships/image" Target="../media/image38.png"/><Relationship Id="rId15" Type="http://schemas.openxmlformats.org/officeDocument/2006/relationships/image" Target="../media/image43.png"/><Relationship Id="rId10" Type="http://schemas.openxmlformats.org/officeDocument/2006/relationships/image" Target="../media/image8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10" Type="http://schemas.openxmlformats.org/officeDocument/2006/relationships/image" Target="../media/image37.png"/><Relationship Id="rId4" Type="http://schemas.openxmlformats.org/officeDocument/2006/relationships/image" Target="../media/image47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microsoft.com/office/2007/relationships/hdphoto" Target="../media/hdphoto2.wdp"/><Relationship Id="rId7" Type="http://schemas.openxmlformats.org/officeDocument/2006/relationships/image" Target="../media/image51.png"/><Relationship Id="rId12" Type="http://schemas.openxmlformats.org/officeDocument/2006/relationships/image" Target="../media/image38.png"/><Relationship Id="rId2" Type="http://schemas.openxmlformats.org/officeDocument/2006/relationships/image" Target="../media/image49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35.png"/><Relationship Id="rId1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34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0159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ProtectIOn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23850" y="1651975"/>
            <a:ext cx="1524000" cy="1524000"/>
            <a:chOff x="6855619" y="1371600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6855619" y="1371600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7769590" y="1726135"/>
              <a:ext cx="535093" cy="4386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971" y="2213254"/>
              <a:ext cx="609295" cy="6092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4" y="1682058"/>
              <a:ext cx="482693" cy="482693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5378789" y="4562335"/>
              <a:ext cx="1400629" cy="101554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697509" y="5558487"/>
              <a:ext cx="8483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2579126" y="4594063"/>
            <a:ext cx="1314080" cy="122890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839" y="1626782"/>
            <a:ext cx="624145" cy="62414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74972" y="3479532"/>
            <a:ext cx="1524000" cy="1524000"/>
            <a:chOff x="9751219" y="2807638"/>
            <a:chExt cx="1524000" cy="1524000"/>
          </a:xfrm>
        </p:grpSpPr>
        <p:sp>
          <p:nvSpPr>
            <p:cNvPr id="51" name="Oval 50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Overlay Generation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363010" y="5112402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913019" y="1168034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88" y="4459275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endCxn id="3074" idx="1"/>
          </p:cNvCxnSpPr>
          <p:nvPr/>
        </p:nvCxnSpPr>
        <p:spPr>
          <a:xfrm rot="5400000" flipH="1" flipV="1">
            <a:off x="6981617" y="965387"/>
            <a:ext cx="914366" cy="2948437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 Integrity – Input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/>
          <a:srcRect l="35542" t="19680" r="35441" b="39379"/>
          <a:stretch/>
        </p:blipFill>
        <p:spPr>
          <a:xfrm>
            <a:off x="3858683" y="5009993"/>
            <a:ext cx="1018563" cy="7385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3413392" y="5123706"/>
            <a:ext cx="454437" cy="454437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359971" y="4837807"/>
            <a:ext cx="2655556" cy="1026233"/>
            <a:chOff x="8028403" y="4522648"/>
            <a:chExt cx="2608016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608016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8495114" y="1584653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78" y="5033088"/>
            <a:ext cx="1143000" cy="1143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973874" y="2034251"/>
            <a:ext cx="2609805" cy="2579316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 smtClean="0"/>
              <a:t>Output </a:t>
            </a:r>
            <a:r>
              <a:rPr lang="en-US" dirty="0" smtClean="0"/>
              <a:t>Integrity: Low cognitive load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</a:t>
            </a:r>
            <a:r>
              <a:rPr lang="en-US" dirty="0" smtClean="0"/>
              <a:t>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25.16M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20.92M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2M</a:t>
              </a:r>
              <a:endParaRPr 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71K</a:t>
              </a:r>
              <a:endParaRPr 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600K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36.68M</a:t>
              </a:r>
              <a:endParaRPr lang="en-US" dirty="0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9675019" y="1921707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458938" y="2842983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1.9K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456670" y="3505200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458938" y="4294507"/>
            <a:ext cx="1523561" cy="582293"/>
            <a:chOff x="9458938" y="4174956"/>
            <a:chExt cx="1523561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3.5K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267428" y="5117068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121K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 smtClean="0"/>
                  <a:t>Display latency: 21.67 </a:t>
                </a:r>
                <a:r>
                  <a:rPr lang="en-US" dirty="0" err="1" smtClean="0"/>
                  <a:t>ms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~46 fps</a:t>
                </a:r>
              </a:p>
              <a:p>
                <a:r>
                  <a:rPr lang="en-US" dirty="0" smtClean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Pointer detection accuracy: 0.997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736099" y="2929121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319" y="1528017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377" y="1362332"/>
            <a:ext cx="1051280" cy="10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 smtClean="0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 smtClean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And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more </a:t>
              </a:r>
              <a:r>
                <a:rPr lang="en-US" sz="1100" kern="0" dirty="0" smtClean="0">
                  <a:solidFill>
                    <a:prstClr val="black"/>
                  </a:solidFill>
                  <a:latin typeface="Calibri" panose="020F0502020204030204"/>
                </a:rPr>
                <a:t>……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2/20/2020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3726</TotalTime>
  <Words>1141</Words>
  <Application>Microsoft Office PowerPoint</Application>
  <PresentationFormat>Custom</PresentationFormat>
  <Paragraphs>409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ProtectIOn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291</cp:revision>
  <cp:lastPrinted>2013-06-08T11:22:51Z</cp:lastPrinted>
  <dcterms:created xsi:type="dcterms:W3CDTF">2019-12-03T10:53:56Z</dcterms:created>
  <dcterms:modified xsi:type="dcterms:W3CDTF">2020-02-20T15:26:44Z</dcterms:modified>
</cp:coreProperties>
</file>